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946900" cy="9220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93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58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91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0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02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2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55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33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069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094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66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7D450-8429-4FD3-9390-9C7C291C3D5C}" type="datetimeFigureOut">
              <a:rPr lang="es-MX" smtClean="0"/>
              <a:pPr/>
              <a:t>14/08/2019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E71D0-49B1-42AA-BE81-21739D601E1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8074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su.upslp.edu.mx/ss/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27384"/>
            <a:ext cx="7924800" cy="685800"/>
          </a:xfrm>
          <a:noFill/>
        </p:spPr>
        <p:txBody>
          <a:bodyPr>
            <a:normAutofit fontScale="90000"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</a:rPr>
              <a:t>Calendario de captura de calificaciones </a:t>
            </a:r>
            <a: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sz="2300" b="1" dirty="0" smtClean="0">
                <a:solidFill>
                  <a:schemeClr val="tx2">
                    <a:lumMod val="75000"/>
                  </a:schemeClr>
                </a:solidFill>
              </a:rPr>
              <a:t>Otoño 2019</a:t>
            </a:r>
            <a:endParaRPr lang="es-MX" sz="23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522864"/>
              </p:ext>
            </p:extLst>
          </p:nvPr>
        </p:nvGraphicFramePr>
        <p:xfrm>
          <a:off x="539551" y="620688"/>
          <a:ext cx="7918649" cy="47038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26448"/>
                <a:gridCol w="4102839"/>
                <a:gridCol w="2089362"/>
              </a:tblGrid>
              <a:tr h="356231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EVALUACIÓN</a:t>
                      </a:r>
                      <a:endParaRPr lang="es-MX" sz="16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EVENTO</a:t>
                      </a:r>
                      <a:endParaRPr lang="es-MX" sz="16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FECHA</a:t>
                      </a:r>
                      <a:endParaRPr lang="es-MX" sz="1600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5458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/>
                        <a:t>PRIMER PARCIAL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Aplicación de</a:t>
                      </a:r>
                      <a:r>
                        <a:rPr lang="es-MX" sz="1200" u="none" strike="noStrike" baseline="0" dirty="0" smtClean="0"/>
                        <a:t> exámenes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/>
                        <a:t>Del </a:t>
                      </a:r>
                      <a:r>
                        <a:rPr lang="es-MX" sz="1200" u="none" strike="noStrike" dirty="0" smtClean="0"/>
                        <a:t>11 al 18 </a:t>
                      </a:r>
                      <a:r>
                        <a:rPr lang="es-MX" sz="1200" u="none" strike="noStrike" baseline="0" dirty="0" smtClean="0"/>
                        <a:t>de septiembre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2444"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</a:t>
                      </a:r>
                      <a:r>
                        <a:rPr lang="es-MX" sz="1200" u="none" strike="noStrike" baseline="0" dirty="0" smtClean="0"/>
                        <a:t> </a:t>
                      </a:r>
                      <a:r>
                        <a:rPr lang="es-MX" sz="1200" b="1" u="none" strike="noStrike" baseline="0" dirty="0" smtClean="0"/>
                        <a:t>captura</a:t>
                      </a:r>
                      <a:r>
                        <a:rPr lang="es-MX" sz="1200" u="none" strike="noStrike" baseline="0" dirty="0" smtClean="0"/>
                        <a:t> de calificaciones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23 </a:t>
                      </a:r>
                      <a:r>
                        <a:rPr lang="es-MX" sz="1200" u="none" strike="noStrike" baseline="0" dirty="0" smtClean="0"/>
                        <a:t>de septiembre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52561">
                <a:tc vMerge="1"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 </a:t>
                      </a:r>
                      <a:r>
                        <a:rPr lang="es-MX" sz="1200" b="1" u="none" strike="noStrike" dirty="0" smtClean="0"/>
                        <a:t>modificación</a:t>
                      </a:r>
                      <a:r>
                        <a:rPr lang="es-MX" sz="1200" u="none" strike="noStrike" dirty="0" smtClean="0"/>
                        <a:t> de calificaciones e inasistencias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24 de septiembre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2444"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 smtClean="0"/>
                        <a:t>SEGUNDO PARCIAL</a:t>
                      </a:r>
                      <a:endParaRPr lang="es-MX" sz="1200" b="1" i="0" u="none" strike="noStrike" dirty="0" smtClean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Aplicación de</a:t>
                      </a:r>
                      <a:r>
                        <a:rPr lang="es-MX" sz="1200" u="none" strike="noStrike" baseline="0" dirty="0" smtClean="0"/>
                        <a:t> exámenes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Del 21 al 25 de octubre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5131"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</a:t>
                      </a:r>
                      <a:r>
                        <a:rPr lang="es-MX" sz="1200" u="none" strike="noStrike" baseline="0" dirty="0" smtClean="0"/>
                        <a:t> </a:t>
                      </a:r>
                      <a:r>
                        <a:rPr lang="es-MX" sz="1200" b="1" u="none" strike="noStrike" baseline="0" dirty="0" smtClean="0"/>
                        <a:t>captura</a:t>
                      </a:r>
                      <a:r>
                        <a:rPr lang="es-MX" sz="1200" u="none" strike="noStrike" baseline="0" dirty="0" smtClean="0"/>
                        <a:t> de calificaciones</a:t>
                      </a:r>
                      <a:endParaRPr lang="es-MX" sz="1200" b="0" i="0" u="none" strike="noStrike" dirty="0" smtClean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30 </a:t>
                      </a:r>
                      <a:r>
                        <a:rPr lang="es-MX" sz="1200" u="none" strike="noStrike" baseline="0" dirty="0" smtClean="0"/>
                        <a:t>de octubre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75799">
                <a:tc vMerge="1">
                  <a:txBody>
                    <a:bodyPr/>
                    <a:lstStyle/>
                    <a:p>
                      <a:pPr algn="l" fontAlgn="b"/>
                      <a:endParaRPr lang="es-MX" sz="1400" b="1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 </a:t>
                      </a:r>
                      <a:r>
                        <a:rPr lang="es-MX" sz="1200" b="1" u="none" strike="noStrike" dirty="0" smtClean="0"/>
                        <a:t>modificación</a:t>
                      </a:r>
                      <a:r>
                        <a:rPr lang="es-MX" sz="1200" u="none" strike="noStrike" dirty="0" smtClean="0"/>
                        <a:t> de calificaciones e inasistencias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31 de octubre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2444"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 smtClean="0"/>
                        <a:t>TERCER PARCIAL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Aplicación de</a:t>
                      </a:r>
                      <a:r>
                        <a:rPr lang="es-MX" sz="1200" u="none" strike="noStrike" baseline="0" dirty="0" smtClean="0"/>
                        <a:t> exámenes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/>
                        <a:t>Del </a:t>
                      </a:r>
                      <a:r>
                        <a:rPr lang="es-MX" sz="1200" u="none" strike="noStrike" dirty="0" smtClean="0"/>
                        <a:t>27 de noviembre al 3 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2444"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</a:t>
                      </a:r>
                      <a:r>
                        <a:rPr lang="es-MX" sz="1200" u="none" strike="noStrike" baseline="0" dirty="0" smtClean="0"/>
                        <a:t> </a:t>
                      </a:r>
                      <a:r>
                        <a:rPr lang="es-MX" sz="1200" b="1" u="none" strike="noStrike" baseline="0" dirty="0" smtClean="0"/>
                        <a:t>captura</a:t>
                      </a:r>
                      <a:r>
                        <a:rPr lang="es-MX" sz="1200" u="none" strike="noStrike" baseline="0" dirty="0" smtClean="0"/>
                        <a:t> de calificaciones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5 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05728">
                <a:tc vMerge="1">
                  <a:txBody>
                    <a:bodyPr/>
                    <a:lstStyle/>
                    <a:p>
                      <a:pPr algn="l" fontAlgn="b"/>
                      <a:endParaRPr lang="es-MX" sz="1400" b="0" i="0" u="none" strike="noStrike" dirty="0"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b="1" u="none" strike="noStrike" dirty="0" smtClean="0"/>
                        <a:t>Último día </a:t>
                      </a:r>
                      <a:r>
                        <a:rPr lang="es-MX" sz="1200" u="none" strike="noStrike" dirty="0" smtClean="0"/>
                        <a:t>para </a:t>
                      </a:r>
                      <a:r>
                        <a:rPr lang="es-MX" sz="1200" b="1" u="none" strike="noStrike" dirty="0" smtClean="0"/>
                        <a:t>modificación</a:t>
                      </a:r>
                      <a:r>
                        <a:rPr lang="es-MX" sz="1200" u="none" strike="noStrike" dirty="0" smtClean="0"/>
                        <a:t> de calificaciones e inasistencias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6 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56903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u="none" strike="noStrike" dirty="0" smtClean="0"/>
                        <a:t>FINALES</a:t>
                      </a:r>
                      <a:endParaRPr lang="es-MX" sz="1200" b="1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La</a:t>
                      </a:r>
                      <a:r>
                        <a:rPr lang="es-MX" sz="1200" u="none" strike="noStrike" baseline="0" dirty="0" smtClean="0"/>
                        <a:t> captura de calificaciones se realiza en un plazo </a:t>
                      </a:r>
                      <a:r>
                        <a:rPr lang="es-MX" sz="1200" b="1" u="none" strike="noStrike" baseline="0" dirty="0" smtClean="0"/>
                        <a:t>máximo de 24 horas</a:t>
                      </a:r>
                      <a:r>
                        <a:rPr lang="es-MX" sz="1200" u="none" strike="noStrike" baseline="0" dirty="0" smtClean="0"/>
                        <a:t> posterior a la aplicación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Captura del 4 al</a:t>
                      </a:r>
                      <a:r>
                        <a:rPr lang="es-MX" sz="1200" b="0" i="0" u="none" strike="noStrike" dirty="0" smtClean="0">
                          <a:latin typeface="+mn-lt"/>
                        </a:rPr>
                        <a:t> 10 </a:t>
                      </a:r>
                      <a:r>
                        <a:rPr lang="es-MX" sz="1200" b="0" i="0" u="none" strike="noStrike" baseline="0" dirty="0" smtClean="0">
                          <a:latin typeface="+mn-lt"/>
                        </a:rPr>
                        <a:t>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569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 smtClean="0"/>
                        <a:t>EXTRAORDINARIOS</a:t>
                      </a:r>
                      <a:endParaRPr lang="es-MX" sz="1200" b="1" i="0" u="none" strike="noStrike" dirty="0" smtClean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La</a:t>
                      </a:r>
                      <a:r>
                        <a:rPr lang="es-MX" sz="1200" u="none" strike="noStrike" baseline="0" dirty="0" smtClean="0"/>
                        <a:t> captura de calificaciones se realiza en un plazo </a:t>
                      </a:r>
                      <a:r>
                        <a:rPr lang="es-MX" sz="1200" b="1" u="none" strike="noStrike" baseline="0" dirty="0" smtClean="0"/>
                        <a:t>máximo de 24 horas </a:t>
                      </a:r>
                      <a:r>
                        <a:rPr lang="es-MX" sz="1200" b="0" u="none" strike="noStrike" baseline="0" dirty="0" smtClean="0"/>
                        <a:t>posterior</a:t>
                      </a:r>
                      <a:r>
                        <a:rPr lang="es-MX" sz="1200" b="1" u="none" strike="noStrike" baseline="0" dirty="0" smtClean="0"/>
                        <a:t> </a:t>
                      </a:r>
                      <a:r>
                        <a:rPr lang="es-MX" sz="1200" u="none" strike="noStrike" baseline="0" dirty="0" smtClean="0"/>
                        <a:t>a la aplicación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Captura del 11 al</a:t>
                      </a:r>
                      <a:r>
                        <a:rPr lang="es-MX" sz="1200" b="0" i="0" u="none" strike="noStrike" dirty="0" smtClean="0">
                          <a:latin typeface="+mn-lt"/>
                        </a:rPr>
                        <a:t> 17</a:t>
                      </a:r>
                      <a:r>
                        <a:rPr lang="es-MX" sz="1200" b="0" i="0" u="none" strike="noStrike" baseline="0" dirty="0" smtClean="0">
                          <a:latin typeface="+mn-lt"/>
                        </a:rPr>
                        <a:t> 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4569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u="none" strike="noStrike" dirty="0" smtClean="0"/>
                        <a:t>REGULARIZACIONES</a:t>
                      </a:r>
                      <a:endParaRPr lang="es-MX" sz="1200" b="1" i="0" u="none" strike="noStrike" dirty="0" smtClean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La</a:t>
                      </a:r>
                      <a:r>
                        <a:rPr lang="es-MX" sz="1200" u="none" strike="noStrike" baseline="0" dirty="0" smtClean="0"/>
                        <a:t> captura de calificaciones se realiza en un plazo </a:t>
                      </a:r>
                      <a:r>
                        <a:rPr lang="es-MX" sz="1200" b="1" u="none" strike="noStrike" baseline="0" dirty="0" smtClean="0"/>
                        <a:t>máximo de 24 horas </a:t>
                      </a:r>
                      <a:r>
                        <a:rPr lang="es-MX" sz="1200" u="none" strike="noStrike" baseline="0" dirty="0" smtClean="0"/>
                        <a:t>posterior a la aplicación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200" u="none" strike="noStrike" dirty="0" smtClean="0"/>
                        <a:t>Captura del 18 al 20 de diciembre</a:t>
                      </a:r>
                      <a:endParaRPr lang="es-MX" sz="12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0" y="544522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spc="100" dirty="0" smtClean="0">
                <a:latin typeface="+mj-lt"/>
              </a:rPr>
              <a:t>Las calificaciones se capturarán desde la liga: </a:t>
            </a:r>
            <a:r>
              <a:rPr lang="es-MX" sz="1600" spc="100" dirty="0" smtClean="0">
                <a:latin typeface="+mj-lt"/>
                <a:hlinkClick r:id="rId2"/>
              </a:rPr>
              <a:t>https://ssu.upslp.edu.mx/ss/Home.aspx</a:t>
            </a:r>
            <a:endParaRPr lang="es-MX" sz="1600" spc="100" dirty="0" smtClean="0">
              <a:latin typeface="+mj-lt"/>
            </a:endParaRPr>
          </a:p>
          <a:p>
            <a:pPr algn="ctr"/>
            <a:endParaRPr lang="es-MX" sz="1600" b="1" spc="1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s-MX" sz="1600" b="1" spc="1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Dirección de Servicios Escolares y Vinculación</a:t>
            </a:r>
            <a:endParaRPr lang="es-MX" sz="1600" b="1" spc="1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71524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PSLP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UPSLP8</Template>
  <TotalTime>2594</TotalTime>
  <Words>195</Words>
  <Application>Microsoft Office PowerPoint</Application>
  <PresentationFormat>Presentación en pantalla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UPSLP8</vt:lpstr>
      <vt:lpstr>Calendario de captura de calificaciones  Otoño 2019</vt:lpstr>
    </vt:vector>
  </TitlesOfParts>
  <Company>upslp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Calendario de captura de calificaciones  Primavera 2018</dc:title>
  <dc:creator>Laura Medina Barboza</dc:creator>
  <cp:lastModifiedBy>Sandra Saldierna</cp:lastModifiedBy>
  <cp:revision>4</cp:revision>
  <dcterms:created xsi:type="dcterms:W3CDTF">2018-01-10T21:23:11Z</dcterms:created>
  <dcterms:modified xsi:type="dcterms:W3CDTF">2019-08-14T17:04:09Z</dcterms:modified>
</cp:coreProperties>
</file>