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6858000" cy="12192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66CC"/>
    <a:srgbClr val="FF9966"/>
    <a:srgbClr val="FFCC66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E171933-4619-4E11-9A3F-F7608DF75F80}" styleName="Estilo medio 1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190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419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64C756-5AC0-47A7-8B6C-3173105AEAAF}" type="datetimeFigureOut">
              <a:rPr lang="es-419" smtClean="0"/>
              <a:t>24/1/2024</a:t>
            </a:fld>
            <a:endParaRPr lang="es-419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419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96944D-5C6B-4B44-8AB0-C2C50AA9016B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6575668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419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F41160-6796-40CC-80D8-BEE08A019AC9}" type="datetimeFigureOut">
              <a:rPr lang="es-419" smtClean="0"/>
              <a:t>24/1/2024</a:t>
            </a:fld>
            <a:endParaRPr lang="es-419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622550" y="1162050"/>
            <a:ext cx="176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419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419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00B28-81EF-4033-B993-085F3D222A89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267484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213E1-1FDA-4F61-8A3A-A3F037DE6F12}" type="datetimeFigureOut">
              <a:rPr lang="es-MX" smtClean="0"/>
              <a:t>24/01/2024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FDF64-3D34-4CCE-9633-B689DA6786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3555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213E1-1FDA-4F61-8A3A-A3F037DE6F12}" type="datetimeFigureOut">
              <a:rPr lang="es-MX" smtClean="0"/>
              <a:t>24/01/2024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FDF64-3D34-4CCE-9633-B689DA6786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733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213E1-1FDA-4F61-8A3A-A3F037DE6F12}" type="datetimeFigureOut">
              <a:rPr lang="es-MX" smtClean="0"/>
              <a:t>24/01/2024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FDF64-3D34-4CCE-9633-B689DA6786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4266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213E1-1FDA-4F61-8A3A-A3F037DE6F12}" type="datetimeFigureOut">
              <a:rPr lang="es-MX" smtClean="0"/>
              <a:t>24/01/2024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FDF64-3D34-4CCE-9633-B689DA6786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8830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213E1-1FDA-4F61-8A3A-A3F037DE6F12}" type="datetimeFigureOut">
              <a:rPr lang="es-MX" smtClean="0"/>
              <a:t>24/01/2024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FDF64-3D34-4CCE-9633-B689DA6786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7101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213E1-1FDA-4F61-8A3A-A3F037DE6F12}" type="datetimeFigureOut">
              <a:rPr lang="es-MX" smtClean="0"/>
              <a:t>24/01/2024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FDF64-3D34-4CCE-9633-B689DA6786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4747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213E1-1FDA-4F61-8A3A-A3F037DE6F12}" type="datetimeFigureOut">
              <a:rPr lang="es-MX" smtClean="0"/>
              <a:t>24/01/2024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FDF64-3D34-4CCE-9633-B689DA6786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2258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213E1-1FDA-4F61-8A3A-A3F037DE6F12}" type="datetimeFigureOut">
              <a:rPr lang="es-MX" smtClean="0"/>
              <a:t>24/01/2024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FDF64-3D34-4CCE-9633-B689DA6786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6069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213E1-1FDA-4F61-8A3A-A3F037DE6F12}" type="datetimeFigureOut">
              <a:rPr lang="es-MX" smtClean="0"/>
              <a:t>24/01/2024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FDF64-3D34-4CCE-9633-B689DA6786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5340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213E1-1FDA-4F61-8A3A-A3F037DE6F12}" type="datetimeFigureOut">
              <a:rPr lang="es-MX" smtClean="0"/>
              <a:t>24/01/2024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FDF64-3D34-4CCE-9633-B689DA6786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632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213E1-1FDA-4F61-8A3A-A3F037DE6F12}" type="datetimeFigureOut">
              <a:rPr lang="es-MX" smtClean="0"/>
              <a:t>24/01/2024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FDF64-3D34-4CCE-9633-B689DA6786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58354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213E1-1FDA-4F61-8A3A-A3F037DE6F12}" type="datetimeFigureOut">
              <a:rPr lang="es-MX" smtClean="0"/>
              <a:t>24/01/2024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FDF64-3D34-4CCE-9633-B689DA6786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4577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CE49C343-1623-4BB6-75A4-CC9E115193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04717"/>
            <a:ext cx="6858000" cy="3362325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7DB8B4CE-C258-47BD-331C-742DA8130375}"/>
              </a:ext>
            </a:extLst>
          </p:cNvPr>
          <p:cNvSpPr/>
          <p:nvPr/>
        </p:nvSpPr>
        <p:spPr>
          <a:xfrm>
            <a:off x="969324" y="833671"/>
            <a:ext cx="5159875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8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Recursos Humanos </a:t>
            </a:r>
            <a:endParaRPr lang="es-MX" sz="4800" b="1" dirty="0">
              <a:ln w="12700">
                <a:solidFill>
                  <a:schemeClr val="accent1"/>
                </a:solidFill>
                <a:prstDash val="solid"/>
              </a:ln>
              <a:solidFill>
                <a:srgbClr val="00206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A7432A44-A8D5-62A5-048B-CC2C87888F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04" y="-55756"/>
            <a:ext cx="1639072" cy="736239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4FD01E8A-C934-2ACB-D7B1-0F48D908C23B}"/>
              </a:ext>
            </a:extLst>
          </p:cNvPr>
          <p:cNvSpPr txBox="1"/>
          <p:nvPr/>
        </p:nvSpPr>
        <p:spPr>
          <a:xfrm>
            <a:off x="1056077" y="1817856"/>
            <a:ext cx="49863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 Cond" panose="020B0706030402020204" pitchFamily="34" charset="0"/>
              </a:rPr>
              <a:t>CALENDARIO DE PAGOS </a:t>
            </a:r>
          </a:p>
          <a:p>
            <a:pPr algn="ctr"/>
            <a:r>
              <a:rPr lang="es-MX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 Cond" panose="020B0706030402020204" pitchFamily="34" charset="0"/>
              </a:rPr>
              <a:t>PRIMAVERA </a:t>
            </a:r>
            <a:r>
              <a:rPr lang="es-MX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 Cond" panose="020B0706030402020204" pitchFamily="34" charset="0"/>
              </a:rPr>
              <a:t>2024</a:t>
            </a:r>
            <a:endParaRPr lang="es-MX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 Cond" panose="020B0706030402020204" pitchFamily="34" charset="0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01DE1980-E6CE-12D7-F471-052DCE0D95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8980" y="2833519"/>
            <a:ext cx="5340559" cy="877900"/>
          </a:xfrm>
          <a:prstGeom prst="rect">
            <a:avLst/>
          </a:prstGeom>
        </p:spPr>
      </p:pic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9ABAEF46-F66B-10AC-0D80-79ECD9B288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813538"/>
              </p:ext>
            </p:extLst>
          </p:nvPr>
        </p:nvGraphicFramePr>
        <p:xfrm>
          <a:off x="370081" y="3689099"/>
          <a:ext cx="6117837" cy="7340294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31327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5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85632">
                <a:tc>
                  <a:txBody>
                    <a:bodyPr/>
                    <a:lstStyle/>
                    <a:p>
                      <a:pPr algn="ctr"/>
                      <a:endParaRPr lang="es-ES" sz="180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s-ES" sz="18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QUINCENA</a:t>
                      </a:r>
                      <a:endParaRPr lang="es-MX" sz="180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80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s-ES" sz="18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FECHA</a:t>
                      </a:r>
                      <a:r>
                        <a:rPr lang="es-ES" sz="1800" baseline="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PARA FIRMAR RECIBOS</a:t>
                      </a:r>
                      <a:endParaRPr lang="es-MX" sz="180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433">
                <a:tc>
                  <a:txBody>
                    <a:bodyPr/>
                    <a:lstStyle/>
                    <a:p>
                      <a:pPr algn="ctr"/>
                      <a:r>
                        <a:rPr lang="es-ES" sz="18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2°Quincena</a:t>
                      </a:r>
                      <a:r>
                        <a:rPr lang="es-ES" sz="1800" baseline="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de Enero </a:t>
                      </a:r>
                      <a:endParaRPr lang="es-MX" sz="18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06</a:t>
                      </a:r>
                      <a:r>
                        <a:rPr lang="es-ES" sz="1800" baseline="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y 07 </a:t>
                      </a:r>
                      <a:r>
                        <a:rPr lang="es-ES" sz="18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 Febrero</a:t>
                      </a:r>
                      <a:endParaRPr lang="es-MX" sz="18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4078">
                <a:tc>
                  <a:txBody>
                    <a:bodyPr/>
                    <a:lstStyle/>
                    <a:p>
                      <a:pPr algn="ctr"/>
                      <a:r>
                        <a:rPr lang="es-ES" sz="18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1° Quincena de Febrero</a:t>
                      </a:r>
                      <a:endParaRPr lang="es-MX" sz="18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aseline="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 </a:t>
                      </a:r>
                      <a:r>
                        <a:rPr lang="es-ES" sz="18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 21 de Febrero</a:t>
                      </a:r>
                      <a:endParaRPr lang="es-MX" sz="18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3083">
                <a:tc>
                  <a:txBody>
                    <a:bodyPr/>
                    <a:lstStyle/>
                    <a:p>
                      <a:pPr algn="ctr"/>
                      <a:r>
                        <a:rPr lang="es-ES" sz="18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2° Quincena de Febrero</a:t>
                      </a:r>
                      <a:endParaRPr lang="es-MX" sz="18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05</a:t>
                      </a:r>
                      <a:r>
                        <a:rPr lang="es-ES" sz="1800" baseline="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y 06 </a:t>
                      </a:r>
                      <a:r>
                        <a:rPr lang="es-ES" sz="18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 Marzo </a:t>
                      </a:r>
                      <a:endParaRPr lang="es-MX" sz="180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9644">
                <a:tc>
                  <a:txBody>
                    <a:bodyPr/>
                    <a:lstStyle/>
                    <a:p>
                      <a:pPr algn="ctr"/>
                      <a:r>
                        <a:rPr lang="es-ES" sz="18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1° Quincena de Marzo</a:t>
                      </a:r>
                      <a:endParaRPr lang="es-MX" sz="18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21 y 22 de Marzo</a:t>
                      </a:r>
                      <a:endParaRPr lang="es-MX" sz="18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4584">
                <a:tc>
                  <a:txBody>
                    <a:bodyPr/>
                    <a:lstStyle/>
                    <a:p>
                      <a:pPr algn="ctr"/>
                      <a:r>
                        <a:rPr lang="es-ES" sz="18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2° Quincena de Marzo</a:t>
                      </a:r>
                      <a:endParaRPr lang="es-MX" sz="18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aseline="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03 y 04</a:t>
                      </a:r>
                      <a:r>
                        <a:rPr lang="es-ES" sz="18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de Abril</a:t>
                      </a:r>
                      <a:endParaRPr lang="es-MX" sz="18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2677">
                <a:tc>
                  <a:txBody>
                    <a:bodyPr/>
                    <a:lstStyle/>
                    <a:p>
                      <a:pPr algn="ctr"/>
                      <a:r>
                        <a:rPr lang="es-ES" sz="18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1° Quincena de Abril</a:t>
                      </a:r>
                      <a:endParaRPr lang="es-MX" sz="18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18 y 19</a:t>
                      </a:r>
                      <a:r>
                        <a:rPr lang="es-ES" sz="1800" baseline="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s-ES" sz="18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 Abril</a:t>
                      </a:r>
                      <a:endParaRPr lang="es-MX" sz="18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7057">
                <a:tc>
                  <a:txBody>
                    <a:bodyPr/>
                    <a:lstStyle/>
                    <a:p>
                      <a:pPr algn="ctr"/>
                      <a:r>
                        <a:rPr lang="es-ES" sz="18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2° Quincena de Abril</a:t>
                      </a:r>
                      <a:endParaRPr lang="es-MX" sz="18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06</a:t>
                      </a:r>
                      <a:r>
                        <a:rPr lang="es-ES" sz="1800" baseline="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s-ES" sz="18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 07 de Mayo</a:t>
                      </a:r>
                      <a:endParaRPr lang="es-MX" sz="18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614">
                <a:tc>
                  <a:txBody>
                    <a:bodyPr/>
                    <a:lstStyle/>
                    <a:p>
                      <a:pPr algn="ctr"/>
                      <a:r>
                        <a:rPr lang="es-ES" sz="18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1° Quincena de Mayo</a:t>
                      </a:r>
                      <a:endParaRPr lang="es-MX" sz="18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aseline="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 y 21 de Mayo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4253">
                <a:tc>
                  <a:txBody>
                    <a:bodyPr/>
                    <a:lstStyle/>
                    <a:p>
                      <a:pPr algn="ctr"/>
                      <a:r>
                        <a:rPr lang="es-MX" sz="18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2° Quincena de Mayo</a:t>
                      </a:r>
                      <a:endParaRPr lang="es-MX" sz="18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05</a:t>
                      </a:r>
                      <a:r>
                        <a:rPr lang="es-MX" sz="1800" baseline="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y 06 </a:t>
                      </a:r>
                      <a:r>
                        <a:rPr lang="es-MX" sz="18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 Junio </a:t>
                      </a:r>
                      <a:endParaRPr lang="es-MX" sz="18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3950831"/>
                  </a:ext>
                </a:extLst>
              </a:tr>
              <a:tr h="1151321">
                <a:tc>
                  <a:txBody>
                    <a:bodyPr/>
                    <a:lstStyle/>
                    <a:p>
                      <a:pPr algn="ctr"/>
                      <a:endParaRPr lang="es-ES" sz="180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endParaRPr lang="es-ES" sz="180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s-ES" sz="18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Pago Final Profesor Asignatura </a:t>
                      </a:r>
                      <a:endParaRPr lang="es-MX" sz="18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Previa</a:t>
                      </a:r>
                      <a:r>
                        <a:rPr lang="es-ES" sz="1800" b="1" baseline="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Cita </a:t>
                      </a:r>
                      <a:r>
                        <a:rPr lang="es-ES" sz="1800" b="1" u="sng" baseline="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 acuerdo al proceso de programación enviado por el área de Recursos Humanos</a:t>
                      </a:r>
                      <a:endParaRPr lang="es-ES" sz="1800" b="1" u="sng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0511">
                <a:tc>
                  <a:txBody>
                    <a:bodyPr/>
                    <a:lstStyle/>
                    <a:p>
                      <a:pPr algn="ctr"/>
                      <a:r>
                        <a:rPr lang="es-MX" sz="18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1º Quincena Junio </a:t>
                      </a:r>
                      <a:endParaRPr lang="es-MX" sz="18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19 y 20</a:t>
                      </a:r>
                      <a:r>
                        <a:rPr lang="es-MX" sz="1800" baseline="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s-MX" sz="18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 Junio</a:t>
                      </a:r>
                      <a:endParaRPr lang="es-MX" sz="18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09433">
                <a:tc>
                  <a:txBody>
                    <a:bodyPr/>
                    <a:lstStyle/>
                    <a:p>
                      <a:pPr algn="ctr"/>
                      <a:r>
                        <a:rPr lang="es-ES" sz="18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2° Quincena de</a:t>
                      </a:r>
                      <a:r>
                        <a:rPr lang="es-ES" sz="1800" baseline="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Junio</a:t>
                      </a:r>
                      <a:endParaRPr lang="es-MX" sz="18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03</a:t>
                      </a:r>
                      <a:r>
                        <a:rPr lang="es-ES" sz="1800" baseline="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y 04 </a:t>
                      </a:r>
                      <a:r>
                        <a:rPr lang="es-ES" sz="18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 Julio</a:t>
                      </a:r>
                      <a:endParaRPr lang="es-MX" sz="18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10300">
                <a:tc>
                  <a:txBody>
                    <a:bodyPr/>
                    <a:lstStyle/>
                    <a:p>
                      <a:pPr algn="ctr"/>
                      <a:r>
                        <a:rPr lang="es-ES" sz="18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1° Quincena de Julio</a:t>
                      </a:r>
                      <a:endParaRPr lang="es-MX" sz="18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31</a:t>
                      </a:r>
                      <a:r>
                        <a:rPr lang="es-ES" sz="1800" baseline="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Julio</a:t>
                      </a:r>
                      <a:r>
                        <a:rPr lang="es-ES" sz="18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y 01</a:t>
                      </a:r>
                      <a:r>
                        <a:rPr lang="es-ES" sz="1800" baseline="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s-ES" sz="180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</a:t>
                      </a:r>
                      <a:r>
                        <a:rPr lang="es-ES" sz="1800" baseline="0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Agosto</a:t>
                      </a:r>
                      <a:endParaRPr lang="es-MX" sz="18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pic>
        <p:nvPicPr>
          <p:cNvPr id="11" name="Imagen 10">
            <a:extLst>
              <a:ext uri="{FF2B5EF4-FFF2-40B4-BE49-F238E27FC236}">
                <a16:creationId xmlns:a16="http://schemas.microsoft.com/office/drawing/2014/main" id="{035D94F8-EF15-031C-E023-95F94EF4B6E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43393" y="11358329"/>
            <a:ext cx="4611497" cy="57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4459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1028</TotalTime>
  <Words>150</Words>
  <Application>Microsoft Office PowerPoint</Application>
  <PresentationFormat>Panorámica</PresentationFormat>
  <Paragraphs>35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Franklin Gothic Demi Cond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David Herrera  Águilar</dc:creator>
  <cp:lastModifiedBy>Rocio</cp:lastModifiedBy>
  <cp:revision>31</cp:revision>
  <cp:lastPrinted>2023-12-20T17:07:19Z</cp:lastPrinted>
  <dcterms:created xsi:type="dcterms:W3CDTF">2021-08-06T17:07:05Z</dcterms:created>
  <dcterms:modified xsi:type="dcterms:W3CDTF">2024-01-24T18:50:59Z</dcterms:modified>
</cp:coreProperties>
</file>